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59" r:id="rId8"/>
    <p:sldId id="267" r:id="rId9"/>
    <p:sldId id="268" r:id="rId10"/>
    <p:sldId id="260" r:id="rId11"/>
    <p:sldId id="269" r:id="rId12"/>
    <p:sldId id="261" r:id="rId13"/>
    <p:sldId id="262" r:id="rId14"/>
    <p:sldId id="263" r:id="rId15"/>
    <p:sldId id="270" r:id="rId16"/>
    <p:sldId id="271" r:id="rId17"/>
    <p:sldId id="273" r:id="rId18"/>
    <p:sldId id="275" r:id="rId19"/>
    <p:sldId id="277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Evaluating LLM Trained on 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Article Presentation-Fall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Code Fine-Tuning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18" t="26374" r="51033" b="19355"/>
          <a:stretch/>
        </p:blipFill>
        <p:spPr>
          <a:xfrm>
            <a:off x="3938954" y="2555782"/>
            <a:ext cx="4107766" cy="33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Supervised Fine-Tuning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from Competitive </a:t>
            </a:r>
            <a:r>
              <a:rPr lang="en-US" dirty="0" smtClean="0"/>
              <a:t>Programming</a:t>
            </a:r>
          </a:p>
          <a:p>
            <a:r>
              <a:rPr lang="en-US" dirty="0"/>
              <a:t>Problems from Continuous </a:t>
            </a:r>
            <a:r>
              <a:rPr lang="en-US" dirty="0" smtClean="0"/>
              <a:t>Integration</a:t>
            </a:r>
          </a:p>
          <a:p>
            <a:r>
              <a:rPr lang="en-US" dirty="0"/>
              <a:t>Filtering </a:t>
            </a:r>
            <a:r>
              <a:rPr lang="en-US" dirty="0" smtClean="0"/>
              <a:t>Problems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Docstring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dirty="0" err="1"/>
              <a:t>docstrings</a:t>
            </a:r>
            <a:r>
              <a:rPr lang="en-US" dirty="0"/>
              <a:t> from </a:t>
            </a:r>
            <a:r>
              <a:rPr lang="en-US" dirty="0" smtClean="0"/>
              <a:t>code</a:t>
            </a:r>
          </a:p>
          <a:p>
            <a:endParaRPr lang="en-US" dirty="0" smtClean="0"/>
          </a:p>
          <a:p>
            <a:r>
              <a:rPr lang="en-US" dirty="0" err="1"/>
              <a:t>docstrings</a:t>
            </a:r>
            <a:r>
              <a:rPr lang="en-US" dirty="0"/>
              <a:t> in our dataset may be lower quality because developers tend to devote less time to writing </a:t>
            </a:r>
            <a:r>
              <a:rPr lang="en-US" dirty="0" err="1"/>
              <a:t>docstrings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Limitations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52" t="57325" r="18136" b="17659"/>
          <a:stretch/>
        </p:blipFill>
        <p:spPr>
          <a:xfrm>
            <a:off x="2011680" y="2793585"/>
            <a:ext cx="5964703" cy="24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Broader Impacts and Hazard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Over-reliance</a:t>
            </a:r>
          </a:p>
          <a:p>
            <a:r>
              <a:rPr lang="en-US" dirty="0" smtClean="0"/>
              <a:t>Misalignment</a:t>
            </a:r>
          </a:p>
          <a:p>
            <a:r>
              <a:rPr lang="en-US" dirty="0" smtClean="0"/>
              <a:t>Bias </a:t>
            </a:r>
            <a:r>
              <a:rPr lang="en-US" dirty="0"/>
              <a:t>and </a:t>
            </a:r>
            <a:r>
              <a:rPr lang="en-US" dirty="0" smtClean="0"/>
              <a:t>representation</a:t>
            </a:r>
          </a:p>
          <a:p>
            <a:r>
              <a:rPr lang="en-US" dirty="0"/>
              <a:t>Economic and labor market impacts </a:t>
            </a:r>
            <a:endParaRPr lang="en-US" dirty="0" smtClean="0"/>
          </a:p>
          <a:p>
            <a:r>
              <a:rPr lang="en-US" dirty="0"/>
              <a:t>Security </a:t>
            </a:r>
            <a:r>
              <a:rPr lang="en-US" dirty="0" smtClean="0"/>
              <a:t>implications</a:t>
            </a:r>
          </a:p>
          <a:p>
            <a:r>
              <a:rPr lang="en-US" dirty="0"/>
              <a:t>Environmental </a:t>
            </a:r>
            <a:r>
              <a:rPr lang="en-US" dirty="0" smtClean="0"/>
              <a:t>impacts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Some Examples of Codex-12B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8 random problems from </a:t>
            </a:r>
            <a:r>
              <a:rPr lang="en-US" dirty="0" err="1"/>
              <a:t>HumanEval</a:t>
            </a:r>
            <a:r>
              <a:rPr lang="en-US" dirty="0"/>
              <a:t> along with 8 random samples per problem generated from Codex-12B at temperature 0.8.</a:t>
            </a:r>
          </a:p>
        </p:txBody>
      </p:sp>
    </p:spTree>
    <p:extLst>
      <p:ext uri="{BB962C8B-B14F-4D97-AF65-F5344CB8AC3E}">
        <p14:creationId xmlns:p14="http://schemas.microsoft.com/office/powerpoint/2010/main" val="4358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Some Examples of Codex-12B - 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500" t="12933" r="52955" b="10529"/>
          <a:stretch/>
        </p:blipFill>
        <p:spPr>
          <a:xfrm>
            <a:off x="6096000" y="629529"/>
            <a:ext cx="4754880" cy="559894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34" t="20014" r="49126" b="22323"/>
          <a:stretch/>
        </p:blipFill>
        <p:spPr>
          <a:xfrm>
            <a:off x="811071" y="629529"/>
            <a:ext cx="5260187" cy="5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8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Some Examples of Codex-12B - </a:t>
            </a:r>
            <a:r>
              <a:rPr lang="en-US" dirty="0" err="1" smtClean="0"/>
              <a:t>contd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87" t="11958" r="59138" b="4939"/>
          <a:stretch/>
        </p:blipFill>
        <p:spPr>
          <a:xfrm>
            <a:off x="7174522" y="591731"/>
            <a:ext cx="3699803" cy="570993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l="9157" t="15350" r="51986" b="17659"/>
          <a:stretch/>
        </p:blipFill>
        <p:spPr>
          <a:xfrm>
            <a:off x="642427" y="627120"/>
            <a:ext cx="6560235" cy="52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Some Examples 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15" t="17046" r="5740" b="8331"/>
          <a:stretch/>
        </p:blipFill>
        <p:spPr>
          <a:xfrm>
            <a:off x="634221" y="671637"/>
            <a:ext cx="5949460" cy="5397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856" t="16394" r="23654" b="13221"/>
          <a:stretch/>
        </p:blipFill>
        <p:spPr>
          <a:xfrm>
            <a:off x="6696223" y="615125"/>
            <a:ext cx="3767210" cy="56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Building Blocks and their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describe the 13 building blocks used to create synthetic tasks for evaluating model performance as a function of </a:t>
            </a:r>
            <a:r>
              <a:rPr lang="en-US" dirty="0" err="1"/>
              <a:t>docstring</a:t>
            </a:r>
            <a:r>
              <a:rPr lang="en-US" dirty="0"/>
              <a:t> complexity. Each building block is specified by a line of text and a line of </a:t>
            </a:r>
            <a:r>
              <a:rPr lang="en-US" dirty="0" smtClean="0"/>
              <a:t>code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58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Codex 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Scalable sequence prediction </a:t>
            </a:r>
            <a:r>
              <a:rPr lang="en-US" dirty="0" smtClean="0"/>
              <a:t>models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GPT-3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/>
              <a:t>could generate simple programs from Python </a:t>
            </a:r>
            <a:r>
              <a:rPr lang="en-US" dirty="0" err="1"/>
              <a:t>docstrings</a:t>
            </a:r>
            <a:r>
              <a:rPr lang="en-US" dirty="0"/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task of generating </a:t>
            </a:r>
            <a:r>
              <a:rPr lang="en-US" dirty="0" smtClean="0"/>
              <a:t>standalone </a:t>
            </a:r>
            <a:r>
              <a:rPr lang="en-US" dirty="0"/>
              <a:t>Python functions from </a:t>
            </a:r>
            <a:r>
              <a:rPr lang="en-US" dirty="0" err="1"/>
              <a:t>docstrings</a:t>
            </a:r>
            <a:r>
              <a:rPr lang="en-US" dirty="0"/>
              <a:t>, and evaluate the correctness of code samples automatically through unit tests.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create a dataset of 164 original programming problems with unit tests.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Generate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multiple samples from the model.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Some Examples of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775" t="10686" r="27195" b="49778"/>
          <a:stretch/>
        </p:blipFill>
        <p:spPr>
          <a:xfrm>
            <a:off x="736260" y="813321"/>
            <a:ext cx="5341360" cy="474341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l="47775" t="49633" r="27195" b="6210"/>
          <a:stretch/>
        </p:blipFill>
        <p:spPr>
          <a:xfrm>
            <a:off x="6096000" y="643041"/>
            <a:ext cx="5359740" cy="53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52" t="32932" r="52198" b="11106"/>
          <a:stretch/>
        </p:blipFill>
        <p:spPr>
          <a:xfrm>
            <a:off x="773724" y="658572"/>
            <a:ext cx="5860365" cy="543110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Basic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52" t="20861" r="704" b="8293"/>
          <a:stretch/>
        </p:blipFill>
        <p:spPr>
          <a:xfrm>
            <a:off x="1507204" y="2600222"/>
            <a:ext cx="8691873" cy="34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Evaluation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Correctness</a:t>
            </a:r>
          </a:p>
          <a:p>
            <a:r>
              <a:rPr lang="en-US" dirty="0" err="1"/>
              <a:t>HumanEval</a:t>
            </a:r>
            <a:r>
              <a:rPr lang="en-US" dirty="0"/>
              <a:t>: Hand-Written Evaluation Set</a:t>
            </a:r>
          </a:p>
          <a:p>
            <a:r>
              <a:rPr lang="en-US" dirty="0"/>
              <a:t>Sandbox for Executing Generated Programs</a:t>
            </a:r>
          </a:p>
        </p:txBody>
      </p:sp>
    </p:spTree>
    <p:extLst>
      <p:ext uri="{BB962C8B-B14F-4D97-AF65-F5344CB8AC3E}">
        <p14:creationId xmlns:p14="http://schemas.microsoft.com/office/powerpoint/2010/main" val="30470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Evaluation </a:t>
            </a:r>
            <a:r>
              <a:rPr lang="en-US" dirty="0" smtClean="0"/>
              <a:t>Framework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Correctness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pass@k</a:t>
            </a:r>
            <a:r>
              <a:rPr lang="en-US" dirty="0" smtClean="0"/>
              <a:t> metric (k code that generated)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505" t="55000" r="17797" b="33888"/>
          <a:stretch/>
        </p:blipFill>
        <p:spPr>
          <a:xfrm>
            <a:off x="2492693" y="4216400"/>
            <a:ext cx="7092282" cy="16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Evaluation </a:t>
            </a:r>
            <a:r>
              <a:rPr lang="en-US" dirty="0" smtClean="0"/>
              <a:t>Framework(</a:t>
            </a:r>
            <a:r>
              <a:rPr lang="en-US" dirty="0" err="1" smtClean="0"/>
              <a:t>pass@k</a:t>
            </a:r>
            <a:r>
              <a:rPr lang="en-US" dirty="0" smtClean="0"/>
              <a:t>)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36" t="30937" b="45625"/>
          <a:stretch/>
        </p:blipFill>
        <p:spPr>
          <a:xfrm>
            <a:off x="1257985" y="2591373"/>
            <a:ext cx="9097595" cy="32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Code Fine-Tuning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Comparative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Code Fine-Tuning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73" t="11958" r="13607" b="46066"/>
          <a:stretch/>
        </p:blipFill>
        <p:spPr>
          <a:xfrm>
            <a:off x="1659987" y="2954214"/>
            <a:ext cx="8736037" cy="26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Code Fine-Tuning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450" t="52548" r="7220" b="7644"/>
          <a:stretch/>
        </p:blipFill>
        <p:spPr>
          <a:xfrm>
            <a:off x="2841673" y="2700997"/>
            <a:ext cx="6471139" cy="29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287</TotalTime>
  <Words>259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Evaluating LLM Trained on Code </vt:lpstr>
      <vt:lpstr>Codex introduction </vt:lpstr>
      <vt:lpstr>Basic Example</vt:lpstr>
      <vt:lpstr>Evaluation Framework</vt:lpstr>
      <vt:lpstr>Evaluation Framework - contd</vt:lpstr>
      <vt:lpstr>Evaluation Framework(pass@k) - contd</vt:lpstr>
      <vt:lpstr>Code Fine-Tuning</vt:lpstr>
      <vt:lpstr>Code Fine-Tuning</vt:lpstr>
      <vt:lpstr>Code Fine-Tuning</vt:lpstr>
      <vt:lpstr>Code Fine-Tuning</vt:lpstr>
      <vt:lpstr>Supervised Fine-Tuning</vt:lpstr>
      <vt:lpstr>Docstring Generation</vt:lpstr>
      <vt:lpstr>Limitations</vt:lpstr>
      <vt:lpstr>Broader Impacts and Hazard Analysis</vt:lpstr>
      <vt:lpstr>Some Examples of Codex-12B</vt:lpstr>
      <vt:lpstr>Some Examples of Codex-12B - contd</vt:lpstr>
      <vt:lpstr>Some Examples of Codex-12B - contd</vt:lpstr>
      <vt:lpstr>Some Examples of</vt:lpstr>
      <vt:lpstr>Some Building Blocks and their Usages</vt:lpstr>
      <vt:lpstr>Some Examples of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20</cp:revision>
  <dcterms:created xsi:type="dcterms:W3CDTF">2023-12-18T15:11:09Z</dcterms:created>
  <dcterms:modified xsi:type="dcterms:W3CDTF">2023-12-19T03:38:17Z</dcterms:modified>
</cp:coreProperties>
</file>